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9" r:id="rId2"/>
    <p:sldId id="267" r:id="rId3"/>
    <p:sldId id="280" r:id="rId4"/>
    <p:sldId id="286" r:id="rId5"/>
    <p:sldId id="279" r:id="rId6"/>
    <p:sldId id="285" r:id="rId7"/>
    <p:sldId id="274" r:id="rId8"/>
    <p:sldId id="272" r:id="rId9"/>
    <p:sldId id="273" r:id="rId10"/>
    <p:sldId id="266" r:id="rId11"/>
    <p:sldId id="268" r:id="rId12"/>
    <p:sldId id="283" r:id="rId13"/>
    <p:sldId id="269" r:id="rId14"/>
    <p:sldId id="270" r:id="rId15"/>
    <p:sldId id="271" r:id="rId16"/>
    <p:sldId id="278" r:id="rId17"/>
    <p:sldId id="276" r:id="rId18"/>
    <p:sldId id="277" r:id="rId19"/>
  </p:sldIdLst>
  <p:sldSz cx="9144000" cy="5143500" type="screen16x9"/>
  <p:notesSz cx="6858000" cy="9144000"/>
  <p:embeddedFontLst>
    <p:embeddedFont>
      <p:font typeface="Bookman Old Style" panose="02050604050505020204" pitchFamily="18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1991"/>
    <a:srgbClr val="0F14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481" autoAdjust="0"/>
  </p:normalViewPr>
  <p:slideViewPr>
    <p:cSldViewPr snapToGrid="0">
      <p:cViewPr varScale="1">
        <p:scale>
          <a:sx n="69" d="100"/>
          <a:sy n="69" d="100"/>
        </p:scale>
        <p:origin x="10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03d3ac647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03d3ac647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03d3ac647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03d3ac647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71257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03d3ac647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03d3ac647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71317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03d3ac647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03d3ac647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78270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03d3ac647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03d3ac647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57973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03d3ac647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03d3ac647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49696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03d3ac647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03d3ac647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59322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03d3ac647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03d3ac647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164211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03d3ac647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03d3ac647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176506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03d3ac647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03d3ac647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3051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03d3ac647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03d3ac647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6139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03d3ac647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03d3ac647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8204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03d3ac647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03d3ac647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0056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03d3ac647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03d3ac647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61389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03d3ac647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03d3ac647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88207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03d3ac647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03d3ac647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51071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03d3ac647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03d3ac647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806708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03d3ac647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03d3ac647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0433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32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145428" cy="5143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6025" y="270675"/>
            <a:ext cx="1004800" cy="577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001109" y="4133228"/>
            <a:ext cx="8142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151B9D"/>
                </a:solidFill>
                <a:latin typeface="Bookman Old Style" panose="02050604050505020204" pitchFamily="18" charset="0"/>
              </a:rPr>
              <a:t> </a:t>
            </a:r>
            <a:r>
              <a:rPr lang="en-US" sz="3500" b="1" dirty="0">
                <a:solidFill>
                  <a:srgbClr val="0F146F"/>
                </a:solidFill>
                <a:latin typeface="Bookman Old Style" panose="02050604050505020204" pitchFamily="18" charset="0"/>
              </a:rPr>
              <a:t>Team Info Meeting – August 2021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F3351B-6EA7-47AC-ACBF-051FDCF4F6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6850" y="363941"/>
            <a:ext cx="7132873" cy="346115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32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145428" cy="5143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6025" y="270675"/>
            <a:ext cx="1004800" cy="577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230488" y="101341"/>
            <a:ext cx="77780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en-US" sz="40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Going Through Your Folders</a:t>
            </a:r>
            <a:endParaRPr lang="en-US" sz="40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1697" y="848625"/>
            <a:ext cx="818230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4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Day-to-Day Calendars:</a:t>
            </a:r>
            <a:r>
              <a:rPr lang="en-US" sz="2800" b="1" dirty="0">
                <a:solidFill>
                  <a:srgbClr val="0F146F"/>
                </a:solidFill>
                <a:latin typeface="Bookman Old Style" panose="02050604050505020204" pitchFamily="18" charset="0"/>
              </a:rPr>
              <a:t>  </a:t>
            </a:r>
          </a:p>
          <a:p>
            <a:pPr lvl="1">
              <a:defRPr/>
            </a:pPr>
            <a:endParaRPr lang="en-US" sz="1000" b="1" dirty="0">
              <a:solidFill>
                <a:srgbClr val="0F146F"/>
              </a:solidFill>
              <a:latin typeface="Bookman Old Style" panose="02050604050505020204" pitchFamily="18" charset="0"/>
            </a:endParaRPr>
          </a:p>
          <a:p>
            <a:pPr marL="457200" lvl="1" indent="-457200"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rgbClr val="0F146F"/>
                </a:solidFill>
                <a:latin typeface="Bookman Old Style" panose="02050604050505020204" pitchFamily="18" charset="0"/>
              </a:rPr>
              <a:t>These will change throughout the season so be flexible.</a:t>
            </a:r>
          </a:p>
          <a:p>
            <a:pPr marL="457200" lvl="1">
              <a:defRPr/>
            </a:pPr>
            <a:endParaRPr lang="en-US" sz="2800" b="1" dirty="0">
              <a:solidFill>
                <a:srgbClr val="0F146F"/>
              </a:solidFill>
              <a:latin typeface="Bookman Old Style" panose="02050604050505020204" pitchFamily="18" charset="0"/>
            </a:endParaRPr>
          </a:p>
          <a:p>
            <a:pPr marL="457200" lvl="1">
              <a:defRPr/>
            </a:pPr>
            <a:endParaRPr lang="en-US" sz="1000" b="1" dirty="0">
              <a:solidFill>
                <a:srgbClr val="0F146F"/>
              </a:solidFill>
              <a:latin typeface="Bookman Old Style" panose="02050604050505020204" pitchFamily="18" charset="0"/>
            </a:endParaRPr>
          </a:p>
          <a:p>
            <a:pPr marL="457200" lvl="1" indent="-457200"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rgbClr val="0F146F"/>
                </a:solidFill>
                <a:latin typeface="Bookman Old Style" panose="02050604050505020204" pitchFamily="18" charset="0"/>
              </a:rPr>
              <a:t>If you have any conflicts with practices or matches, text Keller that info ASAP.</a:t>
            </a:r>
          </a:p>
        </p:txBody>
      </p:sp>
    </p:spTree>
    <p:extLst>
      <p:ext uri="{BB962C8B-B14F-4D97-AF65-F5344CB8AC3E}">
        <p14:creationId xmlns:p14="http://schemas.microsoft.com/office/powerpoint/2010/main" val="305281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32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145428" cy="5143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6025" y="270675"/>
            <a:ext cx="1004800" cy="577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230488" y="101341"/>
            <a:ext cx="77780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en-US" sz="40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Going Through Your Folders</a:t>
            </a:r>
            <a:endParaRPr lang="en-US" sz="40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5428" y="978561"/>
            <a:ext cx="7863105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eaLnBrk="1" hangingPunct="1"/>
            <a:r>
              <a:rPr lang="en-US" altLang="en-US" sz="2200" b="1" u="sng" dirty="0">
                <a:solidFill>
                  <a:srgbClr val="FF0000"/>
                </a:solidFill>
                <a:latin typeface="Bookman Old Style" panose="02050604050505020204" pitchFamily="18" charset="0"/>
              </a:rPr>
              <a:t>Spirit Wear</a:t>
            </a:r>
            <a:r>
              <a:rPr lang="en-US" altLang="en-US" sz="22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:</a:t>
            </a:r>
          </a:p>
          <a:p>
            <a:pPr marL="45720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200" b="1" dirty="0">
                <a:solidFill>
                  <a:srgbClr val="0F146F"/>
                </a:solidFill>
                <a:latin typeface="Bookman Old Style" panose="02050604050505020204" pitchFamily="18" charset="0"/>
              </a:rPr>
              <a:t>Orders MUST be in by Monday Aug. 16th</a:t>
            </a:r>
          </a:p>
          <a:p>
            <a:pPr marL="45720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200" b="1" dirty="0">
                <a:solidFill>
                  <a:srgbClr val="0F146F"/>
                </a:solidFill>
                <a:latin typeface="Bookman Old Style" panose="02050604050505020204" pitchFamily="18" charset="0"/>
              </a:rPr>
              <a:t>Everything is optional – get as much or as little as you’d like</a:t>
            </a:r>
          </a:p>
          <a:p>
            <a:pPr marL="45720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200" b="1" dirty="0">
                <a:solidFill>
                  <a:srgbClr val="0F146F"/>
                </a:solidFill>
                <a:latin typeface="Bookman Old Style" panose="02050604050505020204" pitchFamily="18" charset="0"/>
              </a:rPr>
              <a:t>On the order website, you’ll see the different options in terms of colors, </a:t>
            </a:r>
            <a:r>
              <a:rPr lang="en-US" altLang="en-US" sz="2200" b="1" dirty="0" err="1">
                <a:solidFill>
                  <a:srgbClr val="0F146F"/>
                </a:solidFill>
                <a:latin typeface="Bookman Old Style" panose="02050604050505020204" pitchFamily="18" charset="0"/>
              </a:rPr>
              <a:t>etc</a:t>
            </a:r>
            <a:r>
              <a:rPr lang="en-US" altLang="en-US" sz="2200" b="1" dirty="0">
                <a:solidFill>
                  <a:srgbClr val="0F146F"/>
                </a:solidFill>
                <a:latin typeface="Bookman Old Style" panose="02050604050505020204" pitchFamily="18" charset="0"/>
              </a:rPr>
              <a:t>…</a:t>
            </a:r>
          </a:p>
          <a:p>
            <a:pPr lvl="1" eaLnBrk="1" hangingPunct="1"/>
            <a:endParaRPr lang="en-US" altLang="en-US" sz="1200" b="1" dirty="0">
              <a:solidFill>
                <a:srgbClr val="0F146F"/>
              </a:solidFill>
              <a:latin typeface="Bookman Old Style" panose="02050604050505020204" pitchFamily="18" charset="0"/>
            </a:endParaRPr>
          </a:p>
          <a:p>
            <a:pPr eaLnBrk="1" hangingPunct="1"/>
            <a:r>
              <a:rPr lang="en-US" altLang="en-US" sz="2200" b="1" u="sng" dirty="0">
                <a:solidFill>
                  <a:srgbClr val="FF0000"/>
                </a:solidFill>
                <a:latin typeface="Bookman Old Style" panose="02050604050505020204" pitchFamily="18" charset="0"/>
              </a:rPr>
              <a:t>Team &amp; Individual Pictures</a:t>
            </a:r>
            <a:r>
              <a:rPr lang="en-US" altLang="en-US" sz="22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:</a:t>
            </a:r>
          </a:p>
          <a:p>
            <a:pPr marL="45720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200" b="1" dirty="0">
                <a:solidFill>
                  <a:srgbClr val="0F146F"/>
                </a:solidFill>
                <a:latin typeface="Bookman Old Style" panose="02050604050505020204" pitchFamily="18" charset="0"/>
              </a:rPr>
              <a:t>Friday, August 20th at Neuqua at 3:15</a:t>
            </a:r>
          </a:p>
          <a:p>
            <a:pPr marL="45720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200" b="1" dirty="0">
                <a:solidFill>
                  <a:srgbClr val="0F146F"/>
                </a:solidFill>
                <a:latin typeface="Bookman Old Style" panose="02050604050505020204" pitchFamily="18" charset="0"/>
              </a:rPr>
              <a:t>Everybody should be there for the official team picture, we’ll figure out what we’re wearing, </a:t>
            </a:r>
            <a:r>
              <a:rPr lang="en-US" altLang="en-US" sz="2200" b="1" dirty="0" err="1">
                <a:solidFill>
                  <a:srgbClr val="0F146F"/>
                </a:solidFill>
                <a:latin typeface="Bookman Old Style" panose="02050604050505020204" pitchFamily="18" charset="0"/>
              </a:rPr>
              <a:t>etc</a:t>
            </a:r>
            <a:r>
              <a:rPr lang="en-US" altLang="en-US" sz="2200" b="1" dirty="0">
                <a:solidFill>
                  <a:srgbClr val="0F146F"/>
                </a:solidFill>
                <a:latin typeface="Bookman Old Style" panose="02050604050505020204" pitchFamily="18" charset="0"/>
              </a:rPr>
              <a:t>… as we get closer.</a:t>
            </a:r>
          </a:p>
        </p:txBody>
      </p:sp>
    </p:spTree>
    <p:extLst>
      <p:ext uri="{BB962C8B-B14F-4D97-AF65-F5344CB8AC3E}">
        <p14:creationId xmlns:p14="http://schemas.microsoft.com/office/powerpoint/2010/main" val="65801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32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145428" cy="5143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6025" y="270675"/>
            <a:ext cx="1004800" cy="577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230488" y="101341"/>
            <a:ext cx="77780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en-US" sz="40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Going Through Your Folders</a:t>
            </a:r>
            <a:endParaRPr lang="en-US" sz="40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5428" y="978561"/>
            <a:ext cx="786310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eaLnBrk="1" hangingPunct="1"/>
            <a:r>
              <a:rPr lang="en-US" altLang="en-US" sz="3600" b="1" u="sng" dirty="0">
                <a:solidFill>
                  <a:srgbClr val="FF0000"/>
                </a:solidFill>
                <a:latin typeface="Bookman Old Style" panose="02050604050505020204" pitchFamily="18" charset="0"/>
              </a:rPr>
              <a:t>Social Media Permission Slip</a:t>
            </a:r>
            <a:endParaRPr lang="en-US" altLang="en-US" sz="36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 marL="45720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0F146F"/>
                </a:solidFill>
                <a:latin typeface="Bookman Old Style" panose="02050604050505020204" pitchFamily="18" charset="0"/>
              </a:rPr>
              <a:t>This is required by the district</a:t>
            </a:r>
          </a:p>
          <a:p>
            <a:pPr marL="45720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0F146F"/>
                </a:solidFill>
                <a:latin typeface="Bookman Old Style" panose="02050604050505020204" pitchFamily="18" charset="0"/>
              </a:rPr>
              <a:t>Get it back to Keller ASAP</a:t>
            </a:r>
          </a:p>
          <a:p>
            <a:pPr lvl="1" eaLnBrk="1" hangingPunct="1"/>
            <a:endParaRPr lang="en-US" altLang="en-US" sz="1600" b="1" dirty="0">
              <a:solidFill>
                <a:srgbClr val="0F146F"/>
              </a:solidFill>
              <a:latin typeface="Bookman Old Style" panose="02050604050505020204" pitchFamily="18" charset="0"/>
            </a:endParaRPr>
          </a:p>
          <a:p>
            <a:pPr lvl="1" eaLnBrk="1" hangingPunct="1"/>
            <a:endParaRPr lang="en-US" altLang="en-US" sz="1600" b="1" dirty="0">
              <a:solidFill>
                <a:srgbClr val="0F146F"/>
              </a:solidFill>
              <a:latin typeface="Bookman Old Style" panose="02050604050505020204" pitchFamily="18" charset="0"/>
            </a:endParaRPr>
          </a:p>
          <a:p>
            <a:pPr eaLnBrk="1" hangingPunct="1"/>
            <a:r>
              <a:rPr lang="en-US" altLang="en-US" sz="3600" b="1" u="sng" dirty="0">
                <a:solidFill>
                  <a:srgbClr val="FF0000"/>
                </a:solidFill>
                <a:latin typeface="Bookman Old Style" panose="02050604050505020204" pitchFamily="18" charset="0"/>
              </a:rPr>
              <a:t>Driving Permission Slips</a:t>
            </a:r>
            <a:endParaRPr lang="en-US" altLang="en-US" sz="36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 marL="45720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0F146F"/>
                </a:solidFill>
                <a:latin typeface="Bookman Old Style" panose="02050604050505020204" pitchFamily="18" charset="0"/>
              </a:rPr>
              <a:t>This is required by the district (I realize you/we might not be using this much this year but just in case, get it done)</a:t>
            </a:r>
          </a:p>
          <a:p>
            <a:pPr marL="45720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0F146F"/>
                </a:solidFill>
                <a:latin typeface="Bookman Old Style" panose="02050604050505020204" pitchFamily="18" charset="0"/>
              </a:rPr>
              <a:t>Get it back to Keller ASAP</a:t>
            </a:r>
          </a:p>
        </p:txBody>
      </p:sp>
    </p:spTree>
    <p:extLst>
      <p:ext uri="{BB962C8B-B14F-4D97-AF65-F5344CB8AC3E}">
        <p14:creationId xmlns:p14="http://schemas.microsoft.com/office/powerpoint/2010/main" val="264762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32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145428" cy="5143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6025" y="270675"/>
            <a:ext cx="1004800" cy="577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230488" y="101341"/>
            <a:ext cx="77780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en-US" sz="5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Athletic Code</a:t>
            </a:r>
            <a:endParaRPr lang="en-US" sz="54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4207" y="1119302"/>
            <a:ext cx="8139793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800" b="1" dirty="0">
                <a:solidFill>
                  <a:srgbClr val="0F146F"/>
                </a:solidFill>
                <a:latin typeface="Bookman Old Style" panose="02050604050505020204" pitchFamily="18" charset="0"/>
              </a:rPr>
              <a:t>Be familiar with it (it was part of athletic registration)</a:t>
            </a:r>
          </a:p>
          <a:p>
            <a:pPr>
              <a:defRPr/>
            </a:pPr>
            <a:endParaRPr lang="en-US" altLang="en-US" sz="2000" b="1" dirty="0">
              <a:solidFill>
                <a:srgbClr val="0F146F"/>
              </a:solidFill>
              <a:latin typeface="Bookman Old Style" panose="0205060405050502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800" b="1" dirty="0">
                <a:solidFill>
                  <a:srgbClr val="0F146F"/>
                </a:solidFill>
                <a:latin typeface="Bookman Old Style" panose="02050604050505020204" pitchFamily="18" charset="0"/>
              </a:rPr>
              <a:t>“180 Degree” rule ( if you walk into something, turn around)</a:t>
            </a:r>
          </a:p>
          <a:p>
            <a:pPr>
              <a:defRPr/>
            </a:pPr>
            <a:endParaRPr lang="en-US" altLang="en-US" sz="2000" b="1" dirty="0">
              <a:solidFill>
                <a:srgbClr val="0F146F"/>
              </a:solidFill>
              <a:latin typeface="Bookman Old Style" panose="0205060405050502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800" b="1" dirty="0">
                <a:solidFill>
                  <a:srgbClr val="0F146F"/>
                </a:solidFill>
                <a:latin typeface="Bookman Old Style" panose="02050604050505020204" pitchFamily="18" charset="0"/>
              </a:rPr>
              <a:t>Posting stuff on Instagram, Snap Chat, Twitter, </a:t>
            </a:r>
            <a:r>
              <a:rPr lang="en-US" altLang="en-US" sz="2800" b="1" dirty="0" err="1">
                <a:solidFill>
                  <a:srgbClr val="0F146F"/>
                </a:solidFill>
                <a:latin typeface="Bookman Old Style" panose="02050604050505020204" pitchFamily="18" charset="0"/>
              </a:rPr>
              <a:t>etc</a:t>
            </a:r>
            <a:r>
              <a:rPr lang="en-US" altLang="en-US" sz="2800" b="1" dirty="0">
                <a:solidFill>
                  <a:srgbClr val="0F146F"/>
                </a:solidFill>
                <a:latin typeface="Bookman Old Style" panose="02050604050505020204" pitchFamily="18" charset="0"/>
              </a:rPr>
              <a:t>… Just be smart.  If anything is questionable, don’t post it.</a:t>
            </a:r>
          </a:p>
        </p:txBody>
      </p:sp>
    </p:spTree>
    <p:extLst>
      <p:ext uri="{BB962C8B-B14F-4D97-AF65-F5344CB8AC3E}">
        <p14:creationId xmlns:p14="http://schemas.microsoft.com/office/powerpoint/2010/main" val="169325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32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145428" cy="5143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6025" y="270675"/>
            <a:ext cx="1004800" cy="577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230488" y="101341"/>
            <a:ext cx="77780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en-US" sz="5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Eligibility</a:t>
            </a:r>
            <a:endParaRPr lang="en-US" sz="54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5428" y="1194006"/>
            <a:ext cx="7998572" cy="4416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rgbClr val="0F146F"/>
                </a:solidFill>
                <a:latin typeface="Bookman Old Style" panose="02050604050505020204" pitchFamily="18" charset="0"/>
              </a:rPr>
              <a:t>If current sophomore, junior, or senior, you need to have passed 5 classes last semester.</a:t>
            </a:r>
          </a:p>
          <a:p>
            <a:pPr>
              <a:defRPr/>
            </a:pPr>
            <a:endParaRPr lang="en-US" sz="1000" b="1" dirty="0">
              <a:solidFill>
                <a:srgbClr val="0F146F"/>
              </a:solidFill>
              <a:latin typeface="Bookman Old Style" panose="0205060405050502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rgbClr val="0F146F"/>
                </a:solidFill>
                <a:latin typeface="Bookman Old Style" panose="02050604050505020204" pitchFamily="18" charset="0"/>
              </a:rPr>
              <a:t>Need to be passing 5 classes each week to stay eligible. </a:t>
            </a:r>
          </a:p>
          <a:p>
            <a:pPr>
              <a:defRPr/>
            </a:pPr>
            <a:r>
              <a:rPr lang="en-US" sz="1000" b="1" dirty="0">
                <a:solidFill>
                  <a:srgbClr val="0F146F"/>
                </a:solidFill>
                <a:latin typeface="Bookman Old Style" panose="02050604050505020204" pitchFamily="18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rgbClr val="0F146F"/>
                </a:solidFill>
                <a:latin typeface="Bookman Old Style" panose="02050604050505020204" pitchFamily="18" charset="0"/>
              </a:rPr>
              <a:t>You cannot play in any other non-high school golf match or tournament during our season.</a:t>
            </a:r>
          </a:p>
          <a:p>
            <a:pPr>
              <a:lnSpc>
                <a:spcPct val="150000"/>
              </a:lnSpc>
              <a:defRPr/>
            </a:pPr>
            <a:endParaRPr lang="en-US" sz="2800" b="1" dirty="0">
              <a:solidFill>
                <a:srgbClr val="0F146F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9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32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145428" cy="5143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6025" y="270675"/>
            <a:ext cx="1004800" cy="577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230488" y="101341"/>
            <a:ext cx="77780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en-US" sz="5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Participation Fee</a:t>
            </a:r>
            <a:endParaRPr lang="en-US" sz="54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5428" y="1194006"/>
            <a:ext cx="7863104" cy="4416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3200" b="1" dirty="0">
                <a:solidFill>
                  <a:srgbClr val="0F146F"/>
                </a:solidFill>
                <a:latin typeface="Bookman Old Style" panose="02050604050505020204" pitchFamily="18" charset="0"/>
              </a:rPr>
              <a:t>Needs to be paid online (Push Coin)</a:t>
            </a:r>
          </a:p>
          <a:p>
            <a:pPr lvl="1" eaLnBrk="1" hangingPunct="1"/>
            <a:endParaRPr lang="en-US" altLang="en-US" sz="2000" b="1" dirty="0">
              <a:solidFill>
                <a:srgbClr val="0F146F"/>
              </a:solidFill>
              <a:latin typeface="Bookman Old Style" panose="02050604050505020204" pitchFamily="18" charset="0"/>
            </a:endParaRPr>
          </a:p>
          <a:p>
            <a:pPr marL="45720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3200" b="1" dirty="0">
                <a:solidFill>
                  <a:srgbClr val="0F146F"/>
                </a:solidFill>
                <a:latin typeface="Bookman Old Style" panose="02050604050505020204" pitchFamily="18" charset="0"/>
              </a:rPr>
              <a:t>If you’d like, I think you can set up a payment plan sheet with the athletic office (talk to Carolyn Marple, the Neuqua athletic secretary)</a:t>
            </a:r>
          </a:p>
          <a:p>
            <a:pPr>
              <a:lnSpc>
                <a:spcPct val="150000"/>
              </a:lnSpc>
              <a:defRPr/>
            </a:pPr>
            <a:endParaRPr lang="en-US" sz="2800" b="1" dirty="0">
              <a:solidFill>
                <a:srgbClr val="0F146F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620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32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145428" cy="5143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6025" y="270675"/>
            <a:ext cx="1004800" cy="577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230488" y="101341"/>
            <a:ext cx="7778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Your Coaches’ Pet Peeves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10825" y="1017959"/>
            <a:ext cx="7584819" cy="3904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F146F"/>
                </a:solidFill>
                <a:latin typeface="Bookman Old Style" panose="02050604050505020204" pitchFamily="18" charset="0"/>
              </a:rPr>
              <a:t>Availability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F146F"/>
                </a:solidFill>
                <a:latin typeface="Bookman Old Style" panose="02050604050505020204" pitchFamily="18" charset="0"/>
              </a:rPr>
              <a:t>Timeliness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F146F"/>
                </a:solidFill>
                <a:latin typeface="Bookman Old Style" panose="02050604050505020204" pitchFamily="18" charset="0"/>
              </a:rPr>
              <a:t>Lack of organization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F146F"/>
                </a:solidFill>
                <a:latin typeface="Bookman Old Style" panose="02050604050505020204" pitchFamily="18" charset="0"/>
              </a:rPr>
              <a:t>Not being productive at practice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F146F"/>
                </a:solidFill>
                <a:latin typeface="Bookman Old Style" panose="02050604050505020204" pitchFamily="18" charset="0"/>
              </a:rPr>
              <a:t>Poor mental approach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F146F"/>
                </a:solidFill>
                <a:latin typeface="Bookman Old Style" panose="02050604050505020204" pitchFamily="18" charset="0"/>
              </a:rPr>
              <a:t>Asking to play with specific people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F146F"/>
                </a:solidFill>
                <a:latin typeface="Bookman Old Style" panose="02050604050505020204" pitchFamily="18" charset="0"/>
              </a:rPr>
              <a:t>Negativity</a:t>
            </a:r>
          </a:p>
        </p:txBody>
      </p:sp>
    </p:spTree>
    <p:extLst>
      <p:ext uri="{BB962C8B-B14F-4D97-AF65-F5344CB8AC3E}">
        <p14:creationId xmlns:p14="http://schemas.microsoft.com/office/powerpoint/2010/main" val="256821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32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145428" cy="5143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6025" y="270675"/>
            <a:ext cx="1004800" cy="577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230488" y="101341"/>
            <a:ext cx="7778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en-US" sz="4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Bags, Shirts, Rain Suits</a:t>
            </a:r>
            <a:endParaRPr lang="en-US" sz="48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9675" y="1017960"/>
            <a:ext cx="7938857" cy="3719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0F146F"/>
                </a:solidFill>
                <a:latin typeface="Bookman Old Style" panose="02050604050505020204" pitchFamily="18" charset="0"/>
              </a:rPr>
              <a:t>Change your clubs to the </a:t>
            </a:r>
            <a:r>
              <a:rPr lang="en-US" sz="2400" b="1" dirty="0" err="1">
                <a:solidFill>
                  <a:srgbClr val="0F146F"/>
                </a:solidFill>
                <a:latin typeface="Bookman Old Style" panose="02050604050505020204" pitchFamily="18" charset="0"/>
              </a:rPr>
              <a:t>Neuqua</a:t>
            </a:r>
            <a:r>
              <a:rPr lang="en-US" sz="2400" b="1" dirty="0">
                <a:solidFill>
                  <a:srgbClr val="0F146F"/>
                </a:solidFill>
                <a:latin typeface="Bookman Old Style" panose="02050604050505020204" pitchFamily="18" charset="0"/>
              </a:rPr>
              <a:t> bag today, have your rain suit in your bag at ALL times.</a:t>
            </a:r>
          </a:p>
          <a:p>
            <a:pPr>
              <a:lnSpc>
                <a:spcPct val="110000"/>
              </a:lnSpc>
              <a:defRPr/>
            </a:pPr>
            <a:endParaRPr lang="en-US" sz="2400" b="1" dirty="0">
              <a:solidFill>
                <a:srgbClr val="0F146F"/>
              </a:solidFill>
              <a:latin typeface="Bookman Old Style" panose="02050604050505020204" pitchFamily="18" charset="0"/>
            </a:endParaRP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0F146F"/>
                </a:solidFill>
                <a:latin typeface="Bookman Old Style" panose="02050604050505020204" pitchFamily="18" charset="0"/>
              </a:rPr>
              <a:t>Rain suit and shirt sizes are the best we could do.  If you MUST change sizes, see me to see if it’s possible to switch (doubtful).  </a:t>
            </a:r>
          </a:p>
          <a:p>
            <a:pPr>
              <a:lnSpc>
                <a:spcPct val="110000"/>
              </a:lnSpc>
              <a:defRPr/>
            </a:pPr>
            <a:endParaRPr lang="en-US" sz="2400" b="1" dirty="0">
              <a:solidFill>
                <a:srgbClr val="0F146F"/>
              </a:solidFill>
              <a:latin typeface="Bookman Old Style" panose="02050604050505020204" pitchFamily="18" charset="0"/>
            </a:endParaRP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0F146F"/>
                </a:solidFill>
                <a:latin typeface="Bookman Old Style" panose="02050604050505020204" pitchFamily="18" charset="0"/>
              </a:rPr>
              <a:t>You also have some Neuqua golf balls and tees in your bag.</a:t>
            </a:r>
          </a:p>
        </p:txBody>
      </p:sp>
    </p:spTree>
    <p:extLst>
      <p:ext uri="{BB962C8B-B14F-4D97-AF65-F5344CB8AC3E}">
        <p14:creationId xmlns:p14="http://schemas.microsoft.com/office/powerpoint/2010/main" val="81795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32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145428" cy="5143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6025" y="270675"/>
            <a:ext cx="1004800" cy="577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230488" y="101341"/>
            <a:ext cx="7778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en-US" sz="4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Anything Else?</a:t>
            </a:r>
            <a:endParaRPr lang="en-US" sz="44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5428" y="1194006"/>
            <a:ext cx="78631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defRPr/>
            </a:pPr>
            <a:r>
              <a:rPr lang="en-US" altLang="en-US" sz="3200" b="1" dirty="0">
                <a:solidFill>
                  <a:srgbClr val="0F146F"/>
                </a:solidFill>
                <a:latin typeface="Bookman Old Style" panose="02050604050505020204" pitchFamily="18" charset="0"/>
              </a:rPr>
              <a:t>Anything else I forgot to go over?  If you have any questions, clarifications, </a:t>
            </a:r>
            <a:r>
              <a:rPr lang="en-US" altLang="en-US" sz="3200" b="1" dirty="0" err="1">
                <a:solidFill>
                  <a:srgbClr val="0F146F"/>
                </a:solidFill>
                <a:latin typeface="Bookman Old Style" panose="02050604050505020204" pitchFamily="18" charset="0"/>
              </a:rPr>
              <a:t>etc</a:t>
            </a:r>
            <a:r>
              <a:rPr lang="en-US" altLang="en-US" sz="3200" b="1" dirty="0">
                <a:solidFill>
                  <a:srgbClr val="0F146F"/>
                </a:solidFill>
                <a:latin typeface="Bookman Old Style" panose="02050604050505020204" pitchFamily="18" charset="0"/>
              </a:rPr>
              <a:t>… just email me (john_keller@ipsd.org) or send me </a:t>
            </a:r>
            <a:r>
              <a:rPr lang="en-US" altLang="en-US" sz="3200" b="1">
                <a:solidFill>
                  <a:srgbClr val="0F146F"/>
                </a:solidFill>
                <a:latin typeface="Bookman Old Style" panose="02050604050505020204" pitchFamily="18" charset="0"/>
              </a:rPr>
              <a:t>a text (630 – 885 - 3517)</a:t>
            </a:r>
            <a:endParaRPr lang="en-US" altLang="en-US" sz="3200" b="1" dirty="0">
              <a:solidFill>
                <a:srgbClr val="0F146F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00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32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145428" cy="5143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6025" y="270675"/>
            <a:ext cx="1004800" cy="577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230488" y="101341"/>
            <a:ext cx="75861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en-US" sz="4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Welcome &amp; Congrats!</a:t>
            </a:r>
            <a:endParaRPr lang="en-US" sz="48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1385" y="1007027"/>
            <a:ext cx="7778045" cy="4363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20000"/>
              </a:lnSpc>
              <a:defRPr/>
            </a:pPr>
            <a:r>
              <a:rPr lang="en-US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Set up of varsity/JV, playing in matches, </a:t>
            </a:r>
            <a:r>
              <a:rPr lang="en-US" sz="24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etc</a:t>
            </a:r>
            <a:r>
              <a:rPr lang="en-US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…</a:t>
            </a:r>
          </a:p>
          <a:p>
            <a:pPr marL="342900" lvl="7" indent="-3429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0F146F"/>
                </a:solidFill>
                <a:latin typeface="Bookman Old Style" panose="02050604050505020204" pitchFamily="18" charset="0"/>
              </a:rPr>
              <a:t>Varsity and JV each play 8 players for dual matches and 5 or 6 players for tournaments.  </a:t>
            </a:r>
          </a:p>
          <a:p>
            <a:pPr marL="342900" lvl="7" indent="-3429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0F146F"/>
                </a:solidFill>
                <a:latin typeface="Bookman Old Style" panose="02050604050505020204" pitchFamily="18" charset="0"/>
              </a:rPr>
              <a:t>So for most of our matches during the week, almost everybody will play.</a:t>
            </a:r>
          </a:p>
          <a:p>
            <a:pPr marL="342900" lvl="5" indent="-3429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0F146F"/>
                </a:solidFill>
                <a:latin typeface="Bookman Old Style" panose="02050604050505020204" pitchFamily="18" charset="0"/>
              </a:rPr>
              <a:t>The makeup of each team is fluid (a player might play on the JV team on one day and the varsity the next)</a:t>
            </a:r>
            <a:endParaRPr lang="en-US" sz="800" b="1" dirty="0">
              <a:solidFill>
                <a:srgbClr val="0F146F"/>
              </a:solidFill>
              <a:latin typeface="Bookman Old Style" panose="02050604050505020204" pitchFamily="18" charset="0"/>
            </a:endParaRPr>
          </a:p>
          <a:p>
            <a:pPr lvl="1">
              <a:lnSpc>
                <a:spcPct val="120000"/>
              </a:lnSpc>
              <a:defRPr/>
            </a:pPr>
            <a:endParaRPr lang="en-US" sz="800" b="1" dirty="0">
              <a:solidFill>
                <a:srgbClr val="0F146F"/>
              </a:solidFill>
              <a:latin typeface="Bookman Old Style" panose="02050604050505020204" pitchFamily="18" charset="0"/>
            </a:endParaRPr>
          </a:p>
          <a:p>
            <a:pPr lvl="1">
              <a:lnSpc>
                <a:spcPct val="120000"/>
              </a:lnSpc>
              <a:defRPr/>
            </a:pPr>
            <a:r>
              <a:rPr lang="en-US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Coach Keller &amp; </a:t>
            </a:r>
            <a:r>
              <a:rPr lang="en-US" sz="24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Treptow</a:t>
            </a:r>
            <a:r>
              <a:rPr lang="en-US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: how to contact us</a:t>
            </a:r>
          </a:p>
          <a:p>
            <a:pPr marL="342900" lvl="1" indent="-3429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0F146F"/>
                </a:solidFill>
                <a:latin typeface="Bookman Old Style" panose="02050604050505020204" pitchFamily="18" charset="0"/>
              </a:rPr>
              <a:t>Keller: (630) 885 - 3517, john_keller@ipsd.org</a:t>
            </a:r>
          </a:p>
          <a:p>
            <a:pPr marL="342900" lvl="1" indent="-3429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b="1" dirty="0" err="1">
                <a:solidFill>
                  <a:srgbClr val="0F146F"/>
                </a:solidFill>
                <a:latin typeface="Bookman Old Style" panose="02050604050505020204" pitchFamily="18" charset="0"/>
              </a:rPr>
              <a:t>Treptow</a:t>
            </a:r>
            <a:r>
              <a:rPr lang="en-US" sz="2000" b="1" dirty="0">
                <a:solidFill>
                  <a:srgbClr val="0F146F"/>
                </a:solidFill>
                <a:latin typeface="Bookman Old Style" panose="02050604050505020204" pitchFamily="18" charset="0"/>
              </a:rPr>
              <a:t>: (630) 433 – 6868, steve_treptow@ipsd.org</a:t>
            </a:r>
            <a:endParaRPr lang="en-US" sz="2200" b="1" dirty="0">
              <a:solidFill>
                <a:srgbClr val="0F146F"/>
              </a:solidFill>
              <a:latin typeface="Bookman Old Style" panose="02050604050505020204" pitchFamily="18" charset="0"/>
            </a:endParaRPr>
          </a:p>
          <a:p>
            <a:pPr lvl="1">
              <a:lnSpc>
                <a:spcPct val="120000"/>
              </a:lnSpc>
              <a:defRPr/>
            </a:pPr>
            <a:endParaRPr lang="en-US" sz="800" b="1" dirty="0">
              <a:solidFill>
                <a:srgbClr val="0F146F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35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32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145428" cy="5143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6025" y="270675"/>
            <a:ext cx="1004800" cy="577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230488" y="101341"/>
            <a:ext cx="75861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en-US" sz="4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Matches &amp; Practices</a:t>
            </a:r>
            <a:endParaRPr lang="en-US" sz="48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0825" y="848625"/>
            <a:ext cx="7833175" cy="4117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en-US" sz="800" b="1" dirty="0">
              <a:solidFill>
                <a:srgbClr val="0F146F"/>
              </a:solidFill>
              <a:latin typeface="Bookman Old Style" panose="02050604050505020204" pitchFamily="18" charset="0"/>
            </a:endParaRPr>
          </a:p>
          <a:p>
            <a:pPr lvl="1">
              <a:lnSpc>
                <a:spcPct val="120000"/>
              </a:lnSpc>
              <a:defRPr/>
            </a:pPr>
            <a:r>
              <a:rPr lang="en-US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Matches &amp; Practices procedures</a:t>
            </a:r>
          </a:p>
          <a:p>
            <a:pPr marL="342900" lvl="1" indent="-3429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0F146F"/>
                </a:solidFill>
                <a:latin typeface="Bookman Old Style" panose="02050604050505020204" pitchFamily="18" charset="0"/>
              </a:rPr>
              <a:t>Practices = 3:30 – 5:00 at White Eagle</a:t>
            </a:r>
          </a:p>
          <a:p>
            <a:pPr marL="342900" lvl="1" indent="-3429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0F146F"/>
                </a:solidFill>
                <a:latin typeface="Bookman Old Style" panose="02050604050505020204" pitchFamily="18" charset="0"/>
              </a:rPr>
              <a:t>Matches = generally be at the course by 3:00</a:t>
            </a:r>
          </a:p>
          <a:p>
            <a:pPr lvl="1">
              <a:lnSpc>
                <a:spcPct val="120000"/>
              </a:lnSpc>
              <a:defRPr/>
            </a:pPr>
            <a:endParaRPr lang="en-US" sz="1200" b="1" dirty="0">
              <a:solidFill>
                <a:srgbClr val="0F146F"/>
              </a:solidFill>
              <a:latin typeface="Bookman Old Style" panose="02050604050505020204" pitchFamily="18" charset="0"/>
            </a:endParaRPr>
          </a:p>
          <a:p>
            <a:pPr lvl="1">
              <a:lnSpc>
                <a:spcPct val="120000"/>
              </a:lnSpc>
              <a:defRPr/>
            </a:pPr>
            <a:endParaRPr lang="en-US" sz="800" b="1" dirty="0">
              <a:solidFill>
                <a:srgbClr val="0F146F"/>
              </a:solidFill>
              <a:latin typeface="Bookman Old Style" panose="02050604050505020204" pitchFamily="18" charset="0"/>
            </a:endParaRPr>
          </a:p>
          <a:p>
            <a:pPr lvl="1">
              <a:lnSpc>
                <a:spcPct val="120000"/>
              </a:lnSpc>
              <a:defRPr/>
            </a:pPr>
            <a:r>
              <a:rPr lang="en-US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Practicing on own</a:t>
            </a:r>
          </a:p>
          <a:p>
            <a:pPr marL="342900" lvl="1" indent="-3429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0F146F"/>
                </a:solidFill>
                <a:latin typeface="Bookman Old Style" panose="02050604050505020204" pitchFamily="18" charset="0"/>
              </a:rPr>
              <a:t>On some Mondays (because White Eagle is closed on Mondays) and most Fridays we don’t have team practice but you are expected to play/practice on your own.  </a:t>
            </a:r>
          </a:p>
        </p:txBody>
      </p:sp>
    </p:spTree>
    <p:extLst>
      <p:ext uri="{BB962C8B-B14F-4D97-AF65-F5344CB8AC3E}">
        <p14:creationId xmlns:p14="http://schemas.microsoft.com/office/powerpoint/2010/main" val="169562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32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145428" cy="5143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6025" y="270675"/>
            <a:ext cx="1004800" cy="577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230488" y="101341"/>
            <a:ext cx="75861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en-US" sz="4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Season Overview</a:t>
            </a:r>
            <a:endParaRPr lang="en-US" sz="48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0826" y="1017959"/>
            <a:ext cx="7744274" cy="3599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2" indent="-3429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131991"/>
                </a:solidFill>
                <a:latin typeface="Bookman Old Style" panose="02050604050505020204" pitchFamily="18" charset="0"/>
              </a:rPr>
              <a:t>The season is very quick (the varsity state tournament is within two months and the JV season will be over in about six weeks).</a:t>
            </a:r>
          </a:p>
          <a:p>
            <a:pPr marL="342900" lvl="2" indent="-3429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en-US" sz="2400" b="1" dirty="0">
              <a:solidFill>
                <a:srgbClr val="131991"/>
              </a:solidFill>
              <a:latin typeface="Bookman Old Style" panose="02050604050505020204" pitchFamily="18" charset="0"/>
            </a:endParaRPr>
          </a:p>
          <a:p>
            <a:pPr marL="342900" lvl="2" indent="-3429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131991"/>
                </a:solidFill>
                <a:latin typeface="Bookman Old Style" panose="02050604050505020204" pitchFamily="18" charset="0"/>
              </a:rPr>
              <a:t>With that in mind, we get started right away: the varsity has tournaments tomorrow and Friday and both the varsity and JV teams have tournaments next Tuesday.</a:t>
            </a:r>
          </a:p>
        </p:txBody>
      </p:sp>
    </p:spTree>
    <p:extLst>
      <p:ext uri="{BB962C8B-B14F-4D97-AF65-F5344CB8AC3E}">
        <p14:creationId xmlns:p14="http://schemas.microsoft.com/office/powerpoint/2010/main" val="3195876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32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145428" cy="5143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6025" y="270675"/>
            <a:ext cx="1004800" cy="577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230488" y="101341"/>
            <a:ext cx="75861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en-US" sz="4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COVID Protocols</a:t>
            </a:r>
            <a:endParaRPr lang="en-US" sz="48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1357" y="932337"/>
            <a:ext cx="7947175" cy="427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20000"/>
              </a:lnSpc>
              <a:defRPr/>
            </a:pPr>
            <a:r>
              <a:rPr lang="en-US" sz="2000" b="1" dirty="0">
                <a:solidFill>
                  <a:srgbClr val="0F146F"/>
                </a:solidFill>
                <a:latin typeface="Bookman Old Style" panose="02050604050505020204" pitchFamily="18" charset="0"/>
              </a:rPr>
              <a:t>Here’s what we currently know about the regulations. Of course these could change as the season goes on.</a:t>
            </a:r>
          </a:p>
          <a:p>
            <a:pPr lvl="1">
              <a:lnSpc>
                <a:spcPct val="120000"/>
              </a:lnSpc>
              <a:defRPr/>
            </a:pPr>
            <a:endParaRPr lang="en-US" sz="20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 marL="342900" lvl="1" indent="-3429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0F146F"/>
                </a:solidFill>
                <a:latin typeface="Bookman Old Style" panose="02050604050505020204" pitchFamily="18" charset="0"/>
              </a:rPr>
              <a:t>Masks are not required when outdoors.</a:t>
            </a:r>
          </a:p>
          <a:p>
            <a:pPr marL="342900" lvl="1" indent="-3429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0F146F"/>
                </a:solidFill>
                <a:latin typeface="Bookman Old Style" panose="02050604050505020204" pitchFamily="18" charset="0"/>
              </a:rPr>
              <a:t>Currently, we are planning on taking buses if the match/tournament is not close by.</a:t>
            </a:r>
          </a:p>
          <a:p>
            <a:pPr marL="342900" lvl="1" indent="-3429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0F146F"/>
                </a:solidFill>
                <a:latin typeface="Bookman Old Style" panose="02050604050505020204" pitchFamily="18" charset="0"/>
              </a:rPr>
              <a:t>This year we currently have lots of tournaments scheduled (unlike last year).</a:t>
            </a:r>
          </a:p>
          <a:p>
            <a:pPr marL="342900" lvl="1" indent="-3429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0F146F"/>
                </a:solidFill>
                <a:latin typeface="Bookman Old Style" panose="02050604050505020204" pitchFamily="18" charset="0"/>
              </a:rPr>
              <a:t>No daily Covid certification slip like last year.</a:t>
            </a:r>
          </a:p>
          <a:p>
            <a:pPr marL="342900" lvl="1" indent="-3429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0F146F"/>
                </a:solidFill>
                <a:latin typeface="Bookman Old Style" panose="02050604050505020204" pitchFamily="18" charset="0"/>
              </a:rPr>
              <a:t>If you’re vaccinated, quarantine rules not are as strict.</a:t>
            </a:r>
          </a:p>
          <a:p>
            <a:pPr marL="342900" lvl="1" indent="-3429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0F146F"/>
                </a:solidFill>
                <a:latin typeface="Bookman Old Style" panose="02050604050505020204" pitchFamily="18" charset="0"/>
              </a:rPr>
              <a:t>No restrictions on fans at matches.</a:t>
            </a:r>
          </a:p>
        </p:txBody>
      </p:sp>
    </p:spTree>
    <p:extLst>
      <p:ext uri="{BB962C8B-B14F-4D97-AF65-F5344CB8AC3E}">
        <p14:creationId xmlns:p14="http://schemas.microsoft.com/office/powerpoint/2010/main" val="271865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32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145428" cy="5143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6025" y="270675"/>
            <a:ext cx="1004800" cy="577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230488" y="101341"/>
            <a:ext cx="75861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White Eagle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7965" y="1203013"/>
            <a:ext cx="8096036" cy="3599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0F146F"/>
                </a:solidFill>
                <a:latin typeface="Bookman Old Style" panose="02050604050505020204" pitchFamily="18" charset="0"/>
              </a:rPr>
              <a:t>As of last season, White Eagle is our new home course.  We are incredibly fortunate to be able to play and practice at White Eagle, it’s a huge upgrade for us.</a:t>
            </a:r>
          </a:p>
          <a:p>
            <a:pPr marL="342900" lvl="1" indent="-3429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en-US" sz="2400" b="1" dirty="0">
              <a:solidFill>
                <a:srgbClr val="0F146F"/>
              </a:solidFill>
              <a:latin typeface="Bookman Old Style" panose="02050604050505020204" pitchFamily="18" charset="0"/>
            </a:endParaRPr>
          </a:p>
          <a:p>
            <a:pPr marL="342900" lvl="1" indent="-3429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0F146F"/>
                </a:solidFill>
                <a:latin typeface="Bookman Old Style" panose="02050604050505020204" pitchFamily="18" charset="0"/>
              </a:rPr>
              <a:t>The club is welcoming &amp; friendly but we need to respect the course, the staff, and the club members &amp; realize we’ve fortunate to be here.</a:t>
            </a:r>
          </a:p>
        </p:txBody>
      </p:sp>
    </p:spTree>
    <p:extLst>
      <p:ext uri="{BB962C8B-B14F-4D97-AF65-F5344CB8AC3E}">
        <p14:creationId xmlns:p14="http://schemas.microsoft.com/office/powerpoint/2010/main" val="83429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32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145428" cy="5143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6025" y="270675"/>
            <a:ext cx="1004800" cy="577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230488" y="101341"/>
            <a:ext cx="7778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Team Website &amp; Twitter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5428" y="1194006"/>
            <a:ext cx="799857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ct val="0"/>
              </a:spcBef>
            </a:pPr>
            <a:r>
              <a:rPr lang="en-US" altLang="en-US" sz="2800" b="1" dirty="0">
                <a:solidFill>
                  <a:srgbClr val="0F146F"/>
                </a:solidFill>
                <a:latin typeface="Bookman Old Style" panose="02050604050505020204" pitchFamily="18" charset="0"/>
              </a:rPr>
              <a:t>In addition to the Remind group text app, you and your parents should be following/bookmarking these:</a:t>
            </a:r>
          </a:p>
          <a:p>
            <a:pPr lvl="1">
              <a:spcBef>
                <a:spcPct val="0"/>
              </a:spcBef>
            </a:pPr>
            <a:endParaRPr lang="en-US" altLang="en-US" sz="1600" b="1" dirty="0">
              <a:latin typeface="Bookman Old Style" panose="02050604050505020204" pitchFamily="18" charset="0"/>
            </a:endParaRPr>
          </a:p>
          <a:p>
            <a:pPr marL="457200" lvl="2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rgbClr val="0F146F"/>
                </a:solidFill>
                <a:latin typeface="Bookman Old Style" panose="02050604050505020204" pitchFamily="18" charset="0"/>
              </a:rPr>
              <a:t>Twitter: </a:t>
            </a:r>
            <a:r>
              <a:rPr lang="en-US" altLang="en-US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@</a:t>
            </a:r>
            <a:r>
              <a:rPr lang="en-US" altLang="en-US" sz="28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neuquagolf</a:t>
            </a:r>
            <a:endParaRPr lang="en-US" altLang="en-US" sz="28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 lvl="2">
              <a:spcBef>
                <a:spcPct val="0"/>
              </a:spcBef>
            </a:pPr>
            <a:endParaRPr lang="en-US" altLang="en-US" sz="16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 marL="457200" lvl="2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rgbClr val="0F146F"/>
                </a:solidFill>
                <a:latin typeface="Bookman Old Style" panose="02050604050505020204" pitchFamily="18" charset="0"/>
              </a:rPr>
              <a:t>Team website: </a:t>
            </a:r>
            <a:r>
              <a:rPr lang="en-US" altLang="en-US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neuquagolf.weebly.com</a:t>
            </a:r>
          </a:p>
          <a:p>
            <a:pPr lvl="2">
              <a:spcBef>
                <a:spcPct val="0"/>
              </a:spcBef>
            </a:pPr>
            <a:endParaRPr lang="en-US" altLang="en-US" sz="16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 marL="457200" lvl="2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rgbClr val="0F146F"/>
                </a:solidFill>
                <a:latin typeface="Bookman Old Style" panose="02050604050505020204" pitchFamily="18" charset="0"/>
              </a:rPr>
              <a:t>Neuqua athletics website: </a:t>
            </a:r>
            <a:r>
              <a:rPr lang="en-US" altLang="en-US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</a:p>
          <a:p>
            <a:pPr lvl="5">
              <a:spcBef>
                <a:spcPct val="0"/>
              </a:spcBef>
            </a:pPr>
            <a:r>
              <a:rPr lang="en-US" altLang="en-US" sz="2800" b="1">
                <a:solidFill>
                  <a:srgbClr val="FF0000"/>
                </a:solidFill>
                <a:latin typeface="Bookman Old Style" panose="02050604050505020204" pitchFamily="18" charset="0"/>
              </a:rPr>
              <a:t>				neuquaathletics.net</a:t>
            </a:r>
            <a:endParaRPr lang="en-US" altLang="en-US" sz="28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80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32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145428" cy="5143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6025" y="270675"/>
            <a:ext cx="1004800" cy="577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230488" y="101341"/>
            <a:ext cx="77780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en-US" sz="5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Remind Text List</a:t>
            </a:r>
            <a:endParaRPr lang="en-US" sz="54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5428" y="1194006"/>
            <a:ext cx="786310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defRPr/>
            </a:pPr>
            <a:r>
              <a:rPr lang="en-US" altLang="en-US" sz="2400" b="1" dirty="0">
                <a:solidFill>
                  <a:srgbClr val="0F146F"/>
                </a:solidFill>
                <a:latin typeface="Bookman Old Style" panose="02050604050505020204" pitchFamily="18" charset="0"/>
              </a:rPr>
              <a:t>We now have two group text lists – one for parents and players and one for players only.</a:t>
            </a:r>
          </a:p>
          <a:p>
            <a:pPr lvl="1">
              <a:defRPr/>
            </a:pPr>
            <a:endParaRPr lang="en-US" altLang="en-US" sz="2400" b="1" dirty="0">
              <a:solidFill>
                <a:srgbClr val="0F146F"/>
              </a:solidFill>
              <a:latin typeface="Bookman Old Style" panose="02050604050505020204" pitchFamily="18" charset="0"/>
            </a:endParaRPr>
          </a:p>
          <a:p>
            <a:pPr lvl="1">
              <a:defRPr/>
            </a:pPr>
            <a:r>
              <a:rPr lang="en-US" altLang="en-US" sz="2400" b="1" dirty="0">
                <a:solidFill>
                  <a:srgbClr val="0F146F"/>
                </a:solidFill>
                <a:latin typeface="Bookman Old Style" panose="02050604050505020204" pitchFamily="18" charset="0"/>
              </a:rPr>
              <a:t>If you (and/or your parents) are NOT on the </a:t>
            </a:r>
            <a:r>
              <a:rPr lang="en-US" altLang="en-US" sz="2400" b="1" u="sng" dirty="0">
                <a:solidFill>
                  <a:srgbClr val="0F146F"/>
                </a:solidFill>
                <a:latin typeface="Bookman Old Style" panose="02050604050505020204" pitchFamily="18" charset="0"/>
              </a:rPr>
              <a:t>players and parents group</a:t>
            </a:r>
            <a:r>
              <a:rPr lang="en-US" altLang="en-US" sz="2400" b="1" dirty="0">
                <a:solidFill>
                  <a:srgbClr val="0F146F"/>
                </a:solidFill>
                <a:latin typeface="Bookman Old Style" panose="02050604050505020204" pitchFamily="18" charset="0"/>
              </a:rPr>
              <a:t> add the following way: </a:t>
            </a:r>
          </a:p>
          <a:p>
            <a:pPr lvl="1">
              <a:defRPr/>
            </a:pPr>
            <a:endParaRPr lang="en-US" altLang="en-US" sz="1200" b="1" dirty="0">
              <a:solidFill>
                <a:srgbClr val="0F146F"/>
              </a:solidFill>
              <a:latin typeface="Bookman Old Style" panose="02050604050505020204" pitchFamily="18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Enter this number: 81010</a:t>
            </a:r>
          </a:p>
          <a:p>
            <a:pPr marL="342900" lvl="2" indent="-342900" eaLnBrk="1" hangingPunct="1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Text this message: @</a:t>
            </a:r>
            <a:r>
              <a:rPr lang="en-US" altLang="en-US" sz="32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neuquago</a:t>
            </a:r>
            <a:endParaRPr lang="en-US" altLang="en-US" sz="3200" b="1" dirty="0">
              <a:latin typeface="Bookman Old Style" panose="02050604050505020204" pitchFamily="18" charset="0"/>
            </a:endParaRPr>
          </a:p>
          <a:p>
            <a:pPr lvl="1">
              <a:defRPr/>
            </a:pPr>
            <a:endParaRPr lang="en-US" sz="2400" b="1" dirty="0">
              <a:solidFill>
                <a:srgbClr val="0F146F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93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32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145428" cy="5143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6025" y="270675"/>
            <a:ext cx="1004800" cy="577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230488" y="101341"/>
            <a:ext cx="77780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en-US" sz="5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Remind Text List</a:t>
            </a:r>
            <a:endParaRPr lang="en-US" sz="54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5428" y="1194006"/>
            <a:ext cx="78631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defRPr/>
            </a:pPr>
            <a:r>
              <a:rPr lang="en-US" altLang="en-US" sz="3200" b="1" dirty="0">
                <a:solidFill>
                  <a:srgbClr val="0F146F"/>
                </a:solidFill>
                <a:latin typeface="Bookman Old Style" panose="02050604050505020204" pitchFamily="18" charset="0"/>
              </a:rPr>
              <a:t>If you are a player and are NOT on the </a:t>
            </a:r>
            <a:r>
              <a:rPr lang="en-US" altLang="en-US" sz="3200" b="1" u="sng" dirty="0">
                <a:solidFill>
                  <a:srgbClr val="0F146F"/>
                </a:solidFill>
                <a:latin typeface="Bookman Old Style" panose="02050604050505020204" pitchFamily="18" charset="0"/>
              </a:rPr>
              <a:t>PLAYERS ONLY</a:t>
            </a:r>
            <a:r>
              <a:rPr lang="en-US" altLang="en-US" sz="3200" b="1" dirty="0">
                <a:solidFill>
                  <a:srgbClr val="0F146F"/>
                </a:solidFill>
                <a:latin typeface="Bookman Old Style" panose="02050604050505020204" pitchFamily="18" charset="0"/>
              </a:rPr>
              <a:t> group, add the following way: </a:t>
            </a:r>
          </a:p>
          <a:p>
            <a:pPr lvl="1">
              <a:defRPr/>
            </a:pPr>
            <a:endParaRPr lang="en-US" altLang="en-US" sz="2400" b="1" dirty="0">
              <a:solidFill>
                <a:srgbClr val="0F146F"/>
              </a:solidFill>
              <a:latin typeface="Bookman Old Style" panose="02050604050505020204" pitchFamily="18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Enter this number: 81010</a:t>
            </a:r>
          </a:p>
          <a:p>
            <a:pPr marL="342900" lvl="2" indent="-342900" eaLnBrk="1" hangingPunct="1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Text this message: @</a:t>
            </a:r>
            <a:r>
              <a:rPr lang="en-US" altLang="en-US" sz="40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nvgol</a:t>
            </a:r>
            <a:endParaRPr lang="en-US" altLang="en-US" sz="4000" b="1" dirty="0">
              <a:latin typeface="Bookman Old Style" panose="02050604050505020204" pitchFamily="18" charset="0"/>
            </a:endParaRPr>
          </a:p>
          <a:p>
            <a:pPr lvl="1">
              <a:defRPr/>
            </a:pPr>
            <a:endParaRPr lang="en-US" sz="2400" b="1" dirty="0">
              <a:solidFill>
                <a:srgbClr val="0F146F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94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6189</TotalTime>
  <Words>986</Words>
  <Application>Microsoft Office PowerPoint</Application>
  <PresentationFormat>On-screen Show (16:9)</PresentationFormat>
  <Paragraphs>115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Bookman Old Style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Keller, John</dc:creator>
  <cp:lastModifiedBy>Keller, John</cp:lastModifiedBy>
  <cp:revision>51</cp:revision>
  <dcterms:modified xsi:type="dcterms:W3CDTF">2021-08-11T22:19:12Z</dcterms:modified>
</cp:coreProperties>
</file>